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ozgXKi1o.mp4" Type="http://schemas.openxmlformats.org/officeDocument/2006/relationships/video"/><Relationship Id="rId4" Target="../media/VAGozgXKi1o.mp4" Type="http://schemas.microsoft.com/office/2007/relationships/media"/><Relationship Id="rId5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ozn01eII.mp4" Type="http://schemas.openxmlformats.org/officeDocument/2006/relationships/video"/><Relationship Id="rId4" Target="../media/VAGozn01eII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7" t="0" r="-1227" b="-2454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24976" cy="10251549"/>
          </a:xfrm>
          <a:custGeom>
            <a:avLst/>
            <a:gdLst/>
            <a:ahLst/>
            <a:cxnLst/>
            <a:rect r="r" b="b" t="t" l="l"/>
            <a:pathLst>
              <a:path h="10251549" w="18224976">
                <a:moveTo>
                  <a:pt x="0" y="0"/>
                </a:moveTo>
                <a:lnTo>
                  <a:pt x="18224976" y="0"/>
                </a:lnTo>
                <a:lnTo>
                  <a:pt x="18224976" y="10251549"/>
                </a:lnTo>
                <a:lnTo>
                  <a:pt x="0" y="1025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23022" cy="10250450"/>
          </a:xfrm>
          <a:custGeom>
            <a:avLst/>
            <a:gdLst/>
            <a:ahLst/>
            <a:cxnLst/>
            <a:rect r="r" b="b" t="t" l="l"/>
            <a:pathLst>
              <a:path h="10250450" w="18223022">
                <a:moveTo>
                  <a:pt x="0" y="0"/>
                </a:moveTo>
                <a:lnTo>
                  <a:pt x="18223022" y="0"/>
                </a:lnTo>
                <a:lnTo>
                  <a:pt x="18223022" y="10250450"/>
                </a:lnTo>
                <a:lnTo>
                  <a:pt x="0" y="1025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34380" cy="10313089"/>
          </a:xfrm>
          <a:custGeom>
            <a:avLst/>
            <a:gdLst/>
            <a:ahLst/>
            <a:cxnLst/>
            <a:rect r="r" b="b" t="t" l="l"/>
            <a:pathLst>
              <a:path h="10313089" w="18334380">
                <a:moveTo>
                  <a:pt x="0" y="0"/>
                </a:moveTo>
                <a:lnTo>
                  <a:pt x="18334380" y="0"/>
                </a:lnTo>
                <a:lnTo>
                  <a:pt x="18334380" y="10313089"/>
                </a:lnTo>
                <a:lnTo>
                  <a:pt x="0" y="10313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0175" t="0" r="12771" b="0"/>
          <a:stretch>
            <a:fillRect/>
          </a:stretch>
        </p:blipFill>
        <p:spPr>
          <a:xfrm flipH="false" flipV="false" rot="0">
            <a:off x="-711597" y="0"/>
            <a:ext cx="18999597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3872981" y="8636849"/>
            <a:ext cx="4177820" cy="1242901"/>
          </a:xfrm>
          <a:custGeom>
            <a:avLst/>
            <a:gdLst/>
            <a:ahLst/>
            <a:cxnLst/>
            <a:rect r="r" b="b" t="t" l="l"/>
            <a:pathLst>
              <a:path h="1242901" w="4177820">
                <a:moveTo>
                  <a:pt x="0" y="0"/>
                </a:moveTo>
                <a:lnTo>
                  <a:pt x="4177820" y="0"/>
                </a:lnTo>
                <a:lnTo>
                  <a:pt x="4177820" y="1242902"/>
                </a:lnTo>
                <a:lnTo>
                  <a:pt x="0" y="124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-0.0000"/>
                </p14:media>
              </p:ext>
            </p:extLst>
          </p:nvPr>
        </p:nvPicPr>
        <p:blipFill>
          <a:blip r:embed="rId2"/>
          <a:srcRect l="0" t="6462" r="0" b="17712"/>
          <a:stretch>
            <a:fillRect/>
          </a:stretch>
        </p:blipFill>
        <p:spPr>
          <a:xfrm flipH="false" flipV="false" rot="0">
            <a:off x="0" y="0"/>
            <a:ext cx="18288000" cy="13866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26930" cy="10252648"/>
          </a:xfrm>
          <a:custGeom>
            <a:avLst/>
            <a:gdLst/>
            <a:ahLst/>
            <a:cxnLst/>
            <a:rect r="r" b="b" t="t" l="l"/>
            <a:pathLst>
              <a:path h="10252648" w="18226930">
                <a:moveTo>
                  <a:pt x="0" y="0"/>
                </a:moveTo>
                <a:lnTo>
                  <a:pt x="18226930" y="0"/>
                </a:lnTo>
                <a:lnTo>
                  <a:pt x="18226930" y="10252648"/>
                </a:lnTo>
                <a:lnTo>
                  <a:pt x="0" y="10252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15787"/>
            <a:ext cx="7630501" cy="158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Closca adalah helm mer</a:t>
            </a: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ek desain kontemporer yang berasal dari Valencia, Spanyol. Didirikan pada tahun 2013 oleh Carlos Ferrando, perusahaan ini dikenal dengan helm sepeda lipatnya yang unik dan stylish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1632" cy="10283418"/>
          </a:xfrm>
          <a:custGeom>
            <a:avLst/>
            <a:gdLst/>
            <a:ahLst/>
            <a:cxnLst/>
            <a:rect r="r" b="b" t="t" l="l"/>
            <a:pathLst>
              <a:path h="10283418" w="18281632">
                <a:moveTo>
                  <a:pt x="0" y="0"/>
                </a:moveTo>
                <a:lnTo>
                  <a:pt x="18281632" y="0"/>
                </a:lnTo>
                <a:lnTo>
                  <a:pt x="18281632" y="10283418"/>
                </a:lnTo>
                <a:lnTo>
                  <a:pt x="0" y="1028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75771" cy="10280121"/>
          </a:xfrm>
          <a:custGeom>
            <a:avLst/>
            <a:gdLst/>
            <a:ahLst/>
            <a:cxnLst/>
            <a:rect r="r" b="b" t="t" l="l"/>
            <a:pathLst>
              <a:path h="10280121" w="18275771">
                <a:moveTo>
                  <a:pt x="0" y="0"/>
                </a:moveTo>
                <a:lnTo>
                  <a:pt x="18275771" y="0"/>
                </a:lnTo>
                <a:lnTo>
                  <a:pt x="18275771" y="10280121"/>
                </a:lnTo>
                <a:lnTo>
                  <a:pt x="0" y="10280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60142" cy="10271330"/>
          </a:xfrm>
          <a:custGeom>
            <a:avLst/>
            <a:gdLst/>
            <a:ahLst/>
            <a:cxnLst/>
            <a:rect r="r" b="b" t="t" l="l"/>
            <a:pathLst>
              <a:path h="10271330" w="18260142">
                <a:moveTo>
                  <a:pt x="0" y="0"/>
                </a:moveTo>
                <a:lnTo>
                  <a:pt x="18260142" y="0"/>
                </a:lnTo>
                <a:lnTo>
                  <a:pt x="18260142" y="10271330"/>
                </a:lnTo>
                <a:lnTo>
                  <a:pt x="0" y="10271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DAGozn6uD_M</dc:identifier>
  <dcterms:modified xsi:type="dcterms:W3CDTF">2011-08-01T06:04:30Z</dcterms:modified>
  <cp:revision>1</cp:revision>
  <dc:title>Closca adalah helm merek desain kontemporer yang berasal dari Valencia, Spanyol. Didirikan pada tahun 2013 oleh Carlos Ferrando, perusahaan ini dikenal dengan helm sepeda lipatnya yang unik dan stylish</dc:title>
</cp:coreProperties>
</file>